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092799-AAAA-479F-94EE-DA3B953B4050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483628-7CDE-4999-801F-CDD452F4F7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grade 11 we learned that </a:t>
            </a:r>
            <a:r>
              <a:rPr lang="en-US" b="1" dirty="0"/>
              <a:t>momentum</a:t>
            </a:r>
            <a:r>
              <a:rPr lang="en-US" dirty="0"/>
              <a:t> was defined as </a:t>
            </a:r>
            <a:r>
              <a:rPr lang="en-US" b="1" dirty="0"/>
              <a:t>mass</a:t>
            </a:r>
            <a:r>
              <a:rPr lang="en-US" dirty="0"/>
              <a:t> in ________________. 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b="1" dirty="0"/>
              <a:t>massive objects </a:t>
            </a:r>
            <a:r>
              <a:rPr lang="en-US" dirty="0"/>
              <a:t>that are moving carry with them </a:t>
            </a:r>
            <a:r>
              <a:rPr lang="en-US" b="1" dirty="0"/>
              <a:t>momentum</a:t>
            </a:r>
            <a:r>
              <a:rPr lang="en-US" dirty="0"/>
              <a:t>, and the amount of </a:t>
            </a:r>
            <a:r>
              <a:rPr lang="en-US" b="1" dirty="0"/>
              <a:t>momentum</a:t>
            </a:r>
            <a:r>
              <a:rPr lang="en-US" dirty="0"/>
              <a:t> is directly proportional to the </a:t>
            </a:r>
            <a:r>
              <a:rPr lang="en-US" b="1" dirty="0"/>
              <a:t>mass</a:t>
            </a:r>
            <a:r>
              <a:rPr lang="en-US" dirty="0"/>
              <a:t> of </a:t>
            </a:r>
            <a:r>
              <a:rPr lang="en-US" dirty="0" smtClean="0"/>
              <a:t>the </a:t>
            </a:r>
            <a:r>
              <a:rPr lang="en-US" dirty="0"/>
              <a:t>object and its </a:t>
            </a:r>
            <a:r>
              <a:rPr lang="en-US" b="1" dirty="0"/>
              <a:t>velocity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Momentum </a:t>
            </a:r>
            <a:r>
              <a:rPr lang="en-US" dirty="0"/>
              <a:t>is given the symbol ________, and can be expressed with the following equation</a:t>
            </a:r>
            <a:r>
              <a:rPr lang="en-US" dirty="0" smtClean="0"/>
              <a:t>: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</a:t>
            </a:r>
            <a:r>
              <a:rPr lang="en-US" b="1" dirty="0"/>
              <a:t>momentum</a:t>
            </a:r>
            <a:r>
              <a:rPr lang="en-US" dirty="0"/>
              <a:t> depends on the velocity of the object and velocity depends on </a:t>
            </a:r>
            <a:r>
              <a:rPr lang="en-US" b="1" dirty="0" smtClean="0"/>
              <a:t>direction</a:t>
            </a:r>
            <a:r>
              <a:rPr lang="en-US" dirty="0"/>
              <a:t>, </a:t>
            </a:r>
            <a:r>
              <a:rPr lang="en-US" b="1" dirty="0"/>
              <a:t>momentum</a:t>
            </a:r>
            <a:r>
              <a:rPr lang="en-US" dirty="0"/>
              <a:t> is a _______________ quantity, and has the units of  </a:t>
            </a:r>
            <a:r>
              <a:rPr lang="en-US" dirty="0" smtClean="0"/>
              <a:t>            . 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 of Momentum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1600200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3276600"/>
            <a:ext cx="425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733800"/>
            <a:ext cx="1073727" cy="381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4200" y="5181600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vector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562600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 1:	Calculate the momentum of a 1500.0 kg car traveling at 15.0 m/s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Rev 2:	For a 4500.0 kg bus to have the same momentum as the car in practice 1, how fast should it be moving?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Notice that the bus in review 2 is _______ times more massive than the car in review 1 and notice that the </a:t>
            </a:r>
            <a:r>
              <a:rPr lang="en-US" dirty="0" smtClean="0"/>
              <a:t>car in </a:t>
            </a:r>
            <a:r>
              <a:rPr lang="en-US" dirty="0"/>
              <a:t>review 1 is moving ____ times faster than the bus in review 2! 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b="1" dirty="0" smtClean="0"/>
              <a:t>Momentum </a:t>
            </a:r>
            <a:r>
              <a:rPr lang="en-US" dirty="0"/>
              <a:t>is directly _______________ </a:t>
            </a:r>
            <a:r>
              <a:rPr lang="en-US" dirty="0" smtClean="0"/>
              <a:t>to </a:t>
            </a:r>
            <a:r>
              <a:rPr lang="en-US" dirty="0"/>
              <a:t>both </a:t>
            </a:r>
            <a:r>
              <a:rPr lang="en-US" b="1" dirty="0"/>
              <a:t>velocity</a:t>
            </a:r>
            <a:r>
              <a:rPr lang="en-US" dirty="0"/>
              <a:t> and </a:t>
            </a:r>
            <a:r>
              <a:rPr lang="en-US" dirty="0" smtClean="0"/>
              <a:t>___________.  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triple the velocity of a moving object you also triple its </a:t>
            </a:r>
            <a:r>
              <a:rPr lang="en-US" b="1" dirty="0"/>
              <a:t>momentum</a:t>
            </a:r>
            <a:r>
              <a:rPr lang="en-US" dirty="0"/>
              <a:t>.  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double the mass of a moving object you also __________________ its </a:t>
            </a:r>
            <a:r>
              <a:rPr lang="en-US" b="1" dirty="0"/>
              <a:t>momentum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34200" y="381000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1524000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2286000"/>
            <a:ext cx="2359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proportional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743200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mass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5105400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double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Question</a:t>
            </a:r>
            <a:r>
              <a:rPr lang="en-US" dirty="0"/>
              <a:t>:	How do we </a:t>
            </a:r>
            <a:r>
              <a:rPr lang="en-US" b="1" dirty="0"/>
              <a:t>change the</a:t>
            </a:r>
            <a:r>
              <a:rPr lang="en-US" dirty="0"/>
              <a:t> </a:t>
            </a:r>
            <a:r>
              <a:rPr lang="en-US" b="1" dirty="0"/>
              <a:t>momentum</a:t>
            </a:r>
            <a:r>
              <a:rPr lang="en-US" dirty="0"/>
              <a:t> of an object without changing its mass?</a:t>
            </a:r>
          </a:p>
          <a:p>
            <a:r>
              <a:rPr lang="en-US" dirty="0" smtClean="0"/>
              <a:t>Since </a:t>
            </a:r>
            <a:r>
              <a:rPr lang="en-US" b="1" dirty="0" smtClean="0"/>
              <a:t>momentum</a:t>
            </a:r>
            <a:r>
              <a:rPr lang="en-US" dirty="0" smtClean="0"/>
              <a:t> is </a:t>
            </a:r>
            <a:r>
              <a:rPr lang="en-US" b="1" dirty="0" smtClean="0"/>
              <a:t>mass</a:t>
            </a:r>
            <a:r>
              <a:rPr lang="en-US" dirty="0" smtClean="0"/>
              <a:t> times _____________, if </a:t>
            </a:r>
            <a:r>
              <a:rPr lang="en-US" b="1" dirty="0" smtClean="0"/>
              <a:t>mass</a:t>
            </a:r>
            <a:r>
              <a:rPr lang="en-US" dirty="0" smtClean="0"/>
              <a:t> is constant we need to change the </a:t>
            </a:r>
            <a:r>
              <a:rPr lang="en-US" b="1" dirty="0" smtClean="0"/>
              <a:t>velocity!</a:t>
            </a:r>
            <a:endParaRPr lang="en-US" dirty="0" smtClean="0"/>
          </a:p>
          <a:p>
            <a:r>
              <a:rPr lang="en-US" dirty="0" smtClean="0"/>
              <a:t>Newton’s </a:t>
            </a:r>
            <a:r>
              <a:rPr lang="en-US" dirty="0"/>
              <a:t>first law states that an object with </a:t>
            </a:r>
            <a:r>
              <a:rPr lang="en-US" b="1" dirty="0"/>
              <a:t>constant velocity </a:t>
            </a:r>
            <a:r>
              <a:rPr lang="en-US" dirty="0"/>
              <a:t>will remain with </a:t>
            </a:r>
            <a:r>
              <a:rPr lang="en-US" b="1" dirty="0"/>
              <a:t>constant velocity</a:t>
            </a:r>
            <a:r>
              <a:rPr lang="en-US" dirty="0"/>
              <a:t> until acted </a:t>
            </a:r>
            <a:r>
              <a:rPr lang="en-US" dirty="0" smtClean="0"/>
              <a:t>upon </a:t>
            </a:r>
            <a:r>
              <a:rPr lang="en-US" dirty="0"/>
              <a:t>by an </a:t>
            </a:r>
            <a:r>
              <a:rPr lang="en-US" b="1" dirty="0"/>
              <a:t>external unbalanced</a:t>
            </a:r>
            <a:r>
              <a:rPr lang="en-US" dirty="0"/>
              <a:t> ____________.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Therefore, to change the </a:t>
            </a:r>
            <a:r>
              <a:rPr lang="en-US" b="1" dirty="0"/>
              <a:t>momentum</a:t>
            </a:r>
            <a:r>
              <a:rPr lang="en-US" dirty="0"/>
              <a:t> of a moving object we need to change its velocity by applying a </a:t>
            </a:r>
            <a:r>
              <a:rPr lang="en-US" b="1" dirty="0"/>
              <a:t>force.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Review of Impulse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1828800"/>
            <a:ext cx="1694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velocity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3886200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force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2209800"/>
          </a:xfrm>
        </p:spPr>
        <p:txBody>
          <a:bodyPr/>
          <a:lstStyle/>
          <a:p>
            <a:r>
              <a:rPr lang="en-US" dirty="0"/>
              <a:t>The length of </a:t>
            </a:r>
            <a:r>
              <a:rPr lang="en-US" b="1" dirty="0"/>
              <a:t>time</a:t>
            </a:r>
            <a:r>
              <a:rPr lang="en-US" dirty="0"/>
              <a:t> multiplied by the </a:t>
            </a:r>
            <a:r>
              <a:rPr lang="en-US" b="1" dirty="0"/>
              <a:t>force</a:t>
            </a:r>
            <a:r>
              <a:rPr lang="en-US" dirty="0"/>
              <a:t> that is applied is given the </a:t>
            </a:r>
            <a:r>
              <a:rPr lang="en-US" dirty="0" smtClean="0"/>
              <a:t>name </a:t>
            </a:r>
            <a:r>
              <a:rPr lang="en-US" b="1" dirty="0"/>
              <a:t>impulse.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Impulse </a:t>
            </a:r>
            <a:r>
              <a:rPr lang="en-US" dirty="0"/>
              <a:t>can be easily derived as shown below from </a:t>
            </a:r>
            <a:r>
              <a:rPr lang="en-US" b="1" dirty="0"/>
              <a:t>Newton’s second law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1" y="2514600"/>
            <a:ext cx="2438400" cy="483287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048000"/>
            <a:ext cx="1505415" cy="685800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799" y="3124200"/>
            <a:ext cx="1388327" cy="685800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886200"/>
            <a:ext cx="6667500" cy="5334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81000" y="45720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From above we can see that the </a:t>
            </a:r>
            <a:r>
              <a:rPr lang="en-US" sz="3200" b="1" dirty="0"/>
              <a:t>impulse</a:t>
            </a:r>
            <a:r>
              <a:rPr lang="en-US" sz="3200" dirty="0"/>
              <a:t> is equal to the </a:t>
            </a:r>
            <a:r>
              <a:rPr lang="en-US" sz="3200" u="sng" dirty="0"/>
              <a:t>change in</a:t>
            </a:r>
            <a:r>
              <a:rPr lang="en-US" sz="3200" dirty="0"/>
              <a:t> an objects </a:t>
            </a:r>
            <a:r>
              <a:rPr lang="en-US" sz="3200" b="1" dirty="0"/>
              <a:t>momentum.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01067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Rev 3:	A 1500.0 kg car is traveling with a velocity of 25.0 m/s when a motor bike cuts in front of the car.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The car slams on the brakes and slows down at a constant rate to 5.0 m/s in 1.50 seconds.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Calculate the change in the cars momentum	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Calculate the size of the net force on the car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Rev 4:The same car in review 3 resumes traveling at 25.0 m/s after the motor bike leaves and on approach to a red light begins to slow down at a constant rate to 5.0 m/s in 6.5 seconds.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Calculate the change in the cars momentum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Calculate the size of the net force on the car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From analyzing example 1 and 2 we should recognize that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change in the cars momentum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was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same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 both situations meaning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impulse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was also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same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external unbalanced force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needed to slow the car was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greater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for the situation which had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less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time,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less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for the situation with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more time!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4953000"/>
            <a:ext cx="5544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Complete Homework questions.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285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Review of Momentum</vt:lpstr>
      <vt:lpstr>Examples: </vt:lpstr>
      <vt:lpstr>Slide 3</vt:lpstr>
      <vt:lpstr>Review of Impulse 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17</cp:revision>
  <dcterms:created xsi:type="dcterms:W3CDTF">2012-04-22T14:56:35Z</dcterms:created>
  <dcterms:modified xsi:type="dcterms:W3CDTF">2012-04-22T15:19:24Z</dcterms:modified>
</cp:coreProperties>
</file>